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EC312-E4AE-2C48-90C4-B6D0A91A2C4E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0B5F-B23E-D247-817F-9C66BA7CD7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292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EC312-E4AE-2C48-90C4-B6D0A91A2C4E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0B5F-B23E-D247-817F-9C66BA7CD7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588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EC312-E4AE-2C48-90C4-B6D0A91A2C4E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0B5F-B23E-D247-817F-9C66BA7CD7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380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EC312-E4AE-2C48-90C4-B6D0A91A2C4E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0B5F-B23E-D247-817F-9C66BA7CD7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915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EC312-E4AE-2C48-90C4-B6D0A91A2C4E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0B5F-B23E-D247-817F-9C66BA7CD7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096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EC312-E4AE-2C48-90C4-B6D0A91A2C4E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0B5F-B23E-D247-817F-9C66BA7CD7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3889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EC312-E4AE-2C48-90C4-B6D0A91A2C4E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0B5F-B23E-D247-817F-9C66BA7CD7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80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EC312-E4AE-2C48-90C4-B6D0A91A2C4E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0B5F-B23E-D247-817F-9C66BA7CD7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130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EC312-E4AE-2C48-90C4-B6D0A91A2C4E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0B5F-B23E-D247-817F-9C66BA7CD7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045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EC312-E4AE-2C48-90C4-B6D0A91A2C4E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0B5F-B23E-D247-817F-9C66BA7CD7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873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EC312-E4AE-2C48-90C4-B6D0A91A2C4E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80B5F-B23E-D247-817F-9C66BA7CD7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9773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EC312-E4AE-2C48-90C4-B6D0A91A2C4E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80B5F-B23E-D247-817F-9C66BA7CD7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197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C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94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90982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Cfabc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6920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KCfab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87302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C3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93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31272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C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92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81036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C5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7741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C6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16043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 admin</dc:creator>
  <cp:lastModifiedBy>Klinicki centar</cp:lastModifiedBy>
  <cp:revision>4</cp:revision>
  <dcterms:created xsi:type="dcterms:W3CDTF">2014-03-03T08:30:28Z</dcterms:created>
  <dcterms:modified xsi:type="dcterms:W3CDTF">2014-03-03T10:08:07Z</dcterms:modified>
</cp:coreProperties>
</file>